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7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image" Target="../media/image1.png"/><Relationship Id="rId5" Type="http://schemas.openxmlformats.org/officeDocument/2006/relationships/tags" Target="../tags/tag65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83304a397618b311a9ab0404aa0af8c6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2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600*5400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commondata" val="eyJoZGlkIjoiZTg1ODc0NzZjZWZhZTViNzY2ZDFiYmVjYTUzNjlmYj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吴郡</cp:lastModifiedBy>
  <cp:revision>155</cp:revision>
  <dcterms:created xsi:type="dcterms:W3CDTF">2019-06-19T02:08:00Z</dcterms:created>
  <dcterms:modified xsi:type="dcterms:W3CDTF">2024-01-10T03:58:03Z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0D335FAB929E4F86A3C40A9C62CC1D07_11</vt:lpwstr>
  </property>
</Properties>
</file>